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8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66FF"/>
    <a:srgbClr val="F3C70B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19076" y="2060848"/>
            <a:ext cx="7429387" cy="1368152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195736" y="3886200"/>
            <a:ext cx="557666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3C70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1403648" y="6381328"/>
            <a:ext cx="2133600" cy="365125"/>
          </a:xfrm>
        </p:spPr>
        <p:txBody>
          <a:bodyPr/>
          <a:lstStyle/>
          <a:p>
            <a:fld id="{61B9B35C-956C-4C5D-B6B8-3DE830ED1D11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572000" y="6381328"/>
            <a:ext cx="2895600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/>
          <a:p>
            <a:fld id="{35EC5F8C-DCFE-4E18-9A14-80E140D6E8E8}" type="slidenum">
              <a:rPr lang="sl-SI" smtClean="0"/>
              <a:t>‹#›</a:t>
            </a:fld>
            <a:endParaRPr lang="sl-SI"/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-3001" y="0"/>
            <a:ext cx="1289881" cy="6858000"/>
            <a:chOff x="-3001" y="0"/>
            <a:chExt cx="1289881" cy="6858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1" y="0"/>
              <a:ext cx="12898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5" y="188640"/>
              <a:ext cx="851465" cy="5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10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B35C-956C-4C5D-B6B8-3DE830ED1D11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5F8C-DCFE-4E18-9A14-80E140D6E8E8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-3001" y="0"/>
            <a:ext cx="1289881" cy="6858000"/>
            <a:chOff x="-3001" y="0"/>
            <a:chExt cx="1289881" cy="6858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1" y="0"/>
              <a:ext cx="12898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5" y="188640"/>
              <a:ext cx="851465" cy="5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473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B35C-956C-4C5D-B6B8-3DE830ED1D11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5F8C-DCFE-4E18-9A14-80E140D6E8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877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  <a:lvl2pPr>
              <a:defRPr>
                <a:solidFill>
                  <a:srgbClr val="000099"/>
                </a:solidFill>
              </a:defRPr>
            </a:lvl2pPr>
            <a:lvl3pPr>
              <a:defRPr>
                <a:solidFill>
                  <a:srgbClr val="000099"/>
                </a:solidFill>
              </a:defRPr>
            </a:lvl3pPr>
            <a:lvl4pPr>
              <a:defRPr>
                <a:solidFill>
                  <a:srgbClr val="000099"/>
                </a:solidFill>
              </a:defRPr>
            </a:lvl4pPr>
            <a:lvl5pPr>
              <a:defRPr>
                <a:solidFill>
                  <a:srgbClr val="000099"/>
                </a:solidFill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B35C-956C-4C5D-B6B8-3DE830ED1D11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5F8C-DCFE-4E18-9A14-80E140D6E8E8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-3001" y="0"/>
            <a:ext cx="1289881" cy="6858000"/>
            <a:chOff x="-3001" y="0"/>
            <a:chExt cx="1289881" cy="6858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1" y="0"/>
              <a:ext cx="12898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5" y="188640"/>
              <a:ext cx="851465" cy="5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845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3647" y="4406900"/>
            <a:ext cx="7091065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99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403647" y="2906713"/>
            <a:ext cx="709106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9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1403647" y="6356349"/>
            <a:ext cx="1714542" cy="365125"/>
          </a:xfr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61B9B35C-956C-4C5D-B6B8-3DE830ED1D11}" type="datetimeFigureOut">
              <a:rPr lang="sl-SI" smtClean="0"/>
              <a:pPr/>
              <a:t>30. 03. 2020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35EC5F8C-DCFE-4E18-9A14-80E140D6E8E8}" type="slidenum">
              <a:rPr lang="sl-SI" smtClean="0"/>
              <a:pPr/>
              <a:t>‹#›</a:t>
            </a:fld>
            <a:endParaRPr lang="sl-SI" dirty="0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-3001" y="0"/>
            <a:ext cx="1289881" cy="6858000"/>
            <a:chOff x="-3001" y="0"/>
            <a:chExt cx="1289881" cy="6858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1" y="0"/>
              <a:ext cx="12898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5" y="188640"/>
              <a:ext cx="851465" cy="5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256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528392" cy="4525963"/>
          </a:xfr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1475656" y="6356350"/>
            <a:ext cx="1648544" cy="365125"/>
          </a:xfr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61B9B35C-956C-4C5D-B6B8-3DE830ED1D11}" type="datetimeFigureOut">
              <a:rPr lang="sl-SI" smtClean="0"/>
              <a:pPr/>
              <a:t>30. 03. 2020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35EC5F8C-DCFE-4E18-9A14-80E140D6E8E8}" type="slidenum">
              <a:rPr lang="sl-SI" smtClean="0"/>
              <a:pPr/>
              <a:t>‹#›</a:t>
            </a:fld>
            <a:endParaRPr lang="sl-SI" dirty="0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-3001" y="0"/>
            <a:ext cx="1289881" cy="6858000"/>
            <a:chOff x="-3001" y="0"/>
            <a:chExt cx="1289881" cy="68580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1" y="0"/>
              <a:ext cx="12898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5" y="188640"/>
              <a:ext cx="851465" cy="5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78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86876" y="260648"/>
            <a:ext cx="7399924" cy="115699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86876" y="1535113"/>
            <a:ext cx="357315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286876" y="2174875"/>
            <a:ext cx="3573156" cy="3951288"/>
          </a:xfr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986838" y="1535113"/>
            <a:ext cx="34667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986838" y="2174875"/>
            <a:ext cx="3699963" cy="3951288"/>
          </a:xfr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>
          <a:xfrm>
            <a:off x="1286876" y="6356350"/>
            <a:ext cx="2205004" cy="365125"/>
          </a:xfr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61B9B35C-956C-4C5D-B6B8-3DE830ED1D11}" type="datetimeFigureOut">
              <a:rPr lang="sl-SI" smtClean="0"/>
              <a:pPr/>
              <a:t>30. 03. 2020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527920" cy="365125"/>
          </a:xfr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35EC5F8C-DCFE-4E18-9A14-80E140D6E8E8}" type="slidenum">
              <a:rPr lang="sl-SI" smtClean="0"/>
              <a:pPr/>
              <a:t>‹#›</a:t>
            </a:fld>
            <a:endParaRPr lang="sl-SI" dirty="0"/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-3001" y="0"/>
            <a:ext cx="1289881" cy="6858000"/>
            <a:chOff x="-3001" y="0"/>
            <a:chExt cx="1289881" cy="68580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1" y="0"/>
              <a:ext cx="12898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5" y="188640"/>
              <a:ext cx="851465" cy="5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938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86876" y="260648"/>
            <a:ext cx="7399924" cy="115699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1286876" y="6356350"/>
            <a:ext cx="1837324" cy="365125"/>
          </a:xfr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61B9B35C-956C-4C5D-B6B8-3DE830ED1D11}" type="datetimeFigureOut">
              <a:rPr lang="sl-SI" smtClean="0"/>
              <a:pPr/>
              <a:t>30. 03. 2020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35EC5F8C-DCFE-4E18-9A14-80E140D6E8E8}" type="slidenum">
              <a:rPr lang="sl-SI" smtClean="0"/>
              <a:pPr/>
              <a:t>‹#›</a:t>
            </a:fld>
            <a:endParaRPr lang="sl-SI" dirty="0"/>
          </a:p>
        </p:txBody>
      </p:sp>
      <p:grpSp>
        <p:nvGrpSpPr>
          <p:cNvPr id="6" name="Skupina 5"/>
          <p:cNvGrpSpPr/>
          <p:nvPr userDrawn="1"/>
        </p:nvGrpSpPr>
        <p:grpSpPr>
          <a:xfrm>
            <a:off x="-3001" y="0"/>
            <a:ext cx="1289881" cy="6858000"/>
            <a:chOff x="-3001" y="0"/>
            <a:chExt cx="1289881" cy="6858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1" y="0"/>
              <a:ext cx="12898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5" y="188640"/>
              <a:ext cx="851465" cy="5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446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>
          <a:xfrm>
            <a:off x="1286880" y="6362700"/>
            <a:ext cx="1837320" cy="365125"/>
          </a:xfr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61B9B35C-956C-4C5D-B6B8-3DE830ED1D11}" type="datetimeFigureOut">
              <a:rPr lang="sl-SI" smtClean="0"/>
              <a:pPr/>
              <a:t>30. 03. 2020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35EC5F8C-DCFE-4E18-9A14-80E140D6E8E8}" type="slidenum">
              <a:rPr lang="sl-SI" smtClean="0"/>
              <a:pPr/>
              <a:t>‹#›</a:t>
            </a:fld>
            <a:endParaRPr lang="sl-SI" dirty="0"/>
          </a:p>
        </p:txBody>
      </p:sp>
      <p:grpSp>
        <p:nvGrpSpPr>
          <p:cNvPr id="5" name="Skupina 4"/>
          <p:cNvGrpSpPr/>
          <p:nvPr userDrawn="1"/>
        </p:nvGrpSpPr>
        <p:grpSpPr>
          <a:xfrm>
            <a:off x="-3001" y="0"/>
            <a:ext cx="1289881" cy="6858000"/>
            <a:chOff x="-3001" y="0"/>
            <a:chExt cx="1289881" cy="6858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1" y="0"/>
              <a:ext cx="12898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5" y="188640"/>
              <a:ext cx="851465" cy="5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923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8493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0099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/>
          <a:lstStyle>
            <a:lvl1pPr>
              <a:defRPr sz="3200">
                <a:solidFill>
                  <a:srgbClr val="000099"/>
                </a:solidFill>
              </a:defRPr>
            </a:lvl1pPr>
            <a:lvl2pPr>
              <a:defRPr sz="2800">
                <a:solidFill>
                  <a:srgbClr val="000099"/>
                </a:solidFill>
              </a:defRPr>
            </a:lvl2pPr>
            <a:lvl3pPr>
              <a:defRPr sz="2400">
                <a:solidFill>
                  <a:srgbClr val="000099"/>
                </a:solidFill>
              </a:defRPr>
            </a:lvl3pPr>
            <a:lvl4pPr>
              <a:defRPr sz="2000">
                <a:solidFill>
                  <a:srgbClr val="000099"/>
                </a:solidFill>
              </a:defRPr>
            </a:lvl4pPr>
            <a:lvl5pPr>
              <a:defRPr sz="2000">
                <a:solidFill>
                  <a:srgbClr val="00009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488492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1488492" y="6356350"/>
            <a:ext cx="1635708" cy="365125"/>
          </a:xfr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61B9B35C-956C-4C5D-B6B8-3DE830ED1D11}" type="datetimeFigureOut">
              <a:rPr lang="sl-SI" smtClean="0"/>
              <a:pPr/>
              <a:t>30. 03. 2020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95600" cy="365125"/>
          </a:xfr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fld id="{35EC5F8C-DCFE-4E18-9A14-80E140D6E8E8}" type="slidenum">
              <a:rPr lang="sl-SI" smtClean="0"/>
              <a:pPr/>
              <a:t>‹#›</a:t>
            </a:fld>
            <a:endParaRPr lang="sl-SI" dirty="0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-3001" y="0"/>
            <a:ext cx="1289881" cy="6858000"/>
            <a:chOff x="-3001" y="0"/>
            <a:chExt cx="1289881" cy="68580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1" y="0"/>
              <a:ext cx="12898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5" y="188640"/>
              <a:ext cx="851465" cy="5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14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99792" y="4810059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0099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699792" y="67204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699792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1403648" y="6356350"/>
            <a:ext cx="1720552" cy="365125"/>
          </a:xfrm>
        </p:spPr>
        <p:txBody>
          <a:bodyPr/>
          <a:lstStyle/>
          <a:p>
            <a:fld id="{61B9B35C-956C-4C5D-B6B8-3DE830ED1D11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5F8C-DCFE-4E18-9A14-80E140D6E8E8}" type="slidenum">
              <a:rPr lang="sl-SI" smtClean="0"/>
              <a:t>‹#›</a:t>
            </a:fld>
            <a:endParaRPr lang="sl-SI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-3001" y="0"/>
            <a:ext cx="1289881" cy="6858000"/>
            <a:chOff x="-3001" y="0"/>
            <a:chExt cx="1289881" cy="68580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1" y="0"/>
              <a:ext cx="12898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5" y="188640"/>
              <a:ext cx="851465" cy="5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134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403646" y="274638"/>
            <a:ext cx="72831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403646" y="1600200"/>
            <a:ext cx="728315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403647" y="6356350"/>
            <a:ext cx="1712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366FF"/>
                </a:solidFill>
              </a:defRPr>
            </a:lvl1pPr>
          </a:lstStyle>
          <a:p>
            <a:fld id="{61B9B35C-956C-4C5D-B6B8-3DE830ED1D11}" type="datetimeFigureOut">
              <a:rPr lang="sl-SI" smtClean="0"/>
              <a:pPr/>
              <a:t>30. 03. 2020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366FF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66FF"/>
                </a:solidFill>
              </a:defRPr>
            </a:lvl1pPr>
          </a:lstStyle>
          <a:p>
            <a:fld id="{35EC5F8C-DCFE-4E18-9A14-80E140D6E8E8}" type="slidenum">
              <a:rPr lang="sl-SI" smtClean="0"/>
              <a:pPr/>
              <a:t>‹#›</a:t>
            </a:fld>
            <a:endParaRPr lang="sl-SI" dirty="0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-3001" y="0"/>
            <a:ext cx="1289881" cy="6858000"/>
            <a:chOff x="-3001" y="0"/>
            <a:chExt cx="1289881" cy="6858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1" y="0"/>
              <a:ext cx="12898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5" y="188640"/>
              <a:ext cx="851465" cy="5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668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dina.rudolf@guest.arnes.s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yncrafts.com/25238/repurpose/25-fun-creative-ways-upcycle-empty-laundry-detergent-bottl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6000" b="1" dirty="0"/>
              <a:t>Umetne snovi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>
                <a:solidFill>
                  <a:srgbClr val="000099"/>
                </a:solidFill>
              </a:rPr>
              <a:t>NTE 4, 5, 6</a:t>
            </a:r>
          </a:p>
        </p:txBody>
      </p:sp>
    </p:spTree>
    <p:extLst>
      <p:ext uri="{BB962C8B-B14F-4D97-AF65-F5344CB8AC3E}">
        <p14:creationId xmlns:p14="http://schemas.microsoft.com/office/powerpoint/2010/main" val="108353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F20B7D-0CEC-4C93-9A9A-C3B9252AF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084D8E8-3983-494C-A9D8-8E68536E3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Lahko pa si zamisliš en izdelek čisto po svoje.</a:t>
            </a:r>
          </a:p>
          <a:p>
            <a:pPr marL="0" indent="0" algn="ctr">
              <a:buNone/>
            </a:pPr>
            <a:r>
              <a:rPr lang="sl-SI" dirty="0"/>
              <a:t>Sliko končanega izdelka mi pošlji na:</a:t>
            </a:r>
          </a:p>
          <a:p>
            <a:pPr marL="0" indent="0" algn="ctr">
              <a:buNone/>
            </a:pPr>
            <a:r>
              <a:rPr lang="sl-SI" dirty="0">
                <a:hlinkClick r:id="rId2"/>
              </a:rPr>
              <a:t>dina.rudolf@guest.arnes.si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Ko pridemo nazaj v šolo, boš izdelek prinesel k pouku in ga predstavil svojim sošolcem.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5936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00A6F5-0AC0-49DB-9B1B-CFA44E1F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549DB9A-A8A9-4423-9BE9-32FD07048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dirty="0"/>
              <a:t>Lepo se imej in veliko ustvarjaj</a:t>
            </a:r>
          </a:p>
        </p:txBody>
      </p:sp>
      <p:sp>
        <p:nvSpPr>
          <p:cNvPr id="4" name="Smeško 3">
            <a:extLst>
              <a:ext uri="{FF2B5EF4-FFF2-40B4-BE49-F238E27FC236}">
                <a16:creationId xmlns:a16="http://schemas.microsoft.com/office/drawing/2014/main" id="{261935E0-C966-459D-9CFE-240CE744DD55}"/>
              </a:ext>
            </a:extLst>
          </p:cNvPr>
          <p:cNvSpPr/>
          <p:nvPr/>
        </p:nvSpPr>
        <p:spPr>
          <a:xfrm>
            <a:off x="3851920" y="3068960"/>
            <a:ext cx="2880320" cy="2664296"/>
          </a:xfrm>
          <a:prstGeom prst="smileyFac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962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4A127E-FC71-4ABA-AA3B-47F94DE2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0"/>
            <a:ext cx="7211144" cy="1143000"/>
          </a:xfrm>
        </p:spPr>
        <p:txBody>
          <a:bodyPr/>
          <a:lstStyle/>
          <a:p>
            <a:r>
              <a:rPr lang="sl-SI" dirty="0"/>
              <a:t>Včasih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042F8C4-C1D5-482E-98AF-EAADD8320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143000"/>
            <a:ext cx="7211144" cy="4983163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Naši predniki so uporabljali kamen in les za izdelovanje orodja, orožja,….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679D4D7-17CF-452A-A997-5875AC79C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422169"/>
            <a:ext cx="2486025" cy="18383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591A94E-00B1-4CD6-9830-1D308DC1B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373624"/>
            <a:ext cx="2466975" cy="18478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57BBA8D-6CC4-450C-B4B1-0B88FC681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740" y="225711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2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F94554-B984-408D-B35E-8945B331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Danes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8F86E6-1179-4B18-ABE5-9B3339DB2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Danes v večini uporabljamo umetne snovi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7F668B6-0FED-4928-9C94-7FF1AB6D1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3068960"/>
            <a:ext cx="3786188" cy="28575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F9BFEBF-565D-48DD-9350-4CD255129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869" y="3330247"/>
            <a:ext cx="3347319" cy="217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2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A94610-AA1A-4AD1-9360-2411B340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Surovine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412C943-679A-47DC-954B-F70BC3359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Glavne surovine za umetne snovi so:</a:t>
            </a:r>
          </a:p>
          <a:p>
            <a:pPr marL="0" indent="0">
              <a:buNone/>
            </a:pPr>
            <a:r>
              <a:rPr lang="sl-SI" dirty="0"/>
              <a:t>nafta 	zemeljski plin	premog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55F404C-096D-473B-92FA-D8D71C8D8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81" y="3228182"/>
            <a:ext cx="2847861" cy="160966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A966BF1-619C-4AAC-9631-2C14EBCD6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442" y="4869160"/>
            <a:ext cx="2512223" cy="133628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7E4A703-1A4E-419D-8F17-BB4DB0D71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560" y="2982212"/>
            <a:ext cx="2643941" cy="1761938"/>
          </a:xfrm>
          <a:prstGeom prst="rect">
            <a:avLst/>
          </a:prstGeom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25920FF4-D8C5-4906-9D0F-605F2D24906A}"/>
              </a:ext>
            </a:extLst>
          </p:cNvPr>
          <p:cNvCxnSpPr>
            <a:cxnSpLocks/>
          </p:cNvCxnSpPr>
          <p:nvPr/>
        </p:nvCxnSpPr>
        <p:spPr>
          <a:xfrm flipH="1">
            <a:off x="1691680" y="2636912"/>
            <a:ext cx="360040" cy="591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B61D1120-2F5E-4A07-9701-0DE0A8C06FF3}"/>
              </a:ext>
            </a:extLst>
          </p:cNvPr>
          <p:cNvCxnSpPr/>
          <p:nvPr/>
        </p:nvCxnSpPr>
        <p:spPr>
          <a:xfrm>
            <a:off x="4211960" y="2636912"/>
            <a:ext cx="0" cy="194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7D65973E-5109-4513-BFA5-A366C3C0294E}"/>
              </a:ext>
            </a:extLst>
          </p:cNvPr>
          <p:cNvCxnSpPr/>
          <p:nvPr/>
        </p:nvCxnSpPr>
        <p:spPr>
          <a:xfrm>
            <a:off x="7020272" y="2636912"/>
            <a:ext cx="14401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56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65B3E4-0752-4CEE-9B6B-EC3F73DDD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Naloga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7E9EC5C-89DC-46C8-9081-D31EEE6B4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Delo si razporedi na več dni. Izberi si izdelek, ki ti ne bo vzel več kot 4. šolske ure.</a:t>
            </a:r>
          </a:p>
          <a:p>
            <a:r>
              <a:rPr lang="sl-SI" dirty="0"/>
              <a:t>Izberi izdelek za katerega imate na voljo material in pripomočke (odpadne plastenke, stiropor, odpadno embalažo,…)</a:t>
            </a:r>
          </a:p>
          <a:p>
            <a:r>
              <a:rPr lang="sl-SI" dirty="0"/>
              <a:t>Idejo lahko dobiš tudi na internetu, pri ostalih družinskih članih.</a:t>
            </a:r>
          </a:p>
        </p:txBody>
      </p:sp>
    </p:spTree>
    <p:extLst>
      <p:ext uri="{BB962C8B-B14F-4D97-AF65-F5344CB8AC3E}">
        <p14:creationId xmlns:p14="http://schemas.microsoft.com/office/powerpoint/2010/main" val="94365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DFFB91-52D0-457C-B755-AB6524FD2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Nekaj idej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5C13049-6C88-4F42-AB65-DA634FEE6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Iz stiropora ali kartona izrežeš okvir.</a:t>
            </a:r>
          </a:p>
          <a:p>
            <a:r>
              <a:rPr lang="sl-SI" dirty="0"/>
              <a:t>Oblepiš ga iz servietki in mešanico </a:t>
            </a:r>
            <a:r>
              <a:rPr lang="sl-SI" dirty="0" err="1"/>
              <a:t>mekola</a:t>
            </a:r>
            <a:r>
              <a:rPr lang="sl-SI" dirty="0"/>
              <a:t> in vode</a:t>
            </a:r>
          </a:p>
          <a:p>
            <a:r>
              <a:rPr lang="sl-SI" dirty="0"/>
              <a:t>Nanj lahko nalepiš gumbe, vejice,  kamenje, pobarvaš,…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D50606A-87F7-4CFB-B942-DB8A078EB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17" y="4749818"/>
            <a:ext cx="2232248" cy="148922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23DC494-3261-42CC-AF45-9A5BCBB18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139" y="4320938"/>
            <a:ext cx="1948913" cy="241600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98F24F2-1D10-4C40-AE7E-C769C97B8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000" y="4163671"/>
            <a:ext cx="1326688" cy="218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696BCB-7E0C-4C14-8BDA-6F16AFCD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Letalo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FF3CA4FC-8084-485E-AA69-934390485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1083" y="2445281"/>
            <a:ext cx="3225717" cy="241617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3DCC518-0E5B-46FA-AF26-BECC6FC42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91" y="1996545"/>
            <a:ext cx="4104456" cy="286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9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8FA414-F168-46EE-827F-C90D1B420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Škatle za barvice iz plastenke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E5F008CF-22C8-4651-8576-AAD826BE1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530647"/>
            <a:ext cx="3119457" cy="211184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B30EF2C-F8EF-4DEA-9CEA-F424351EF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002" y="3443137"/>
            <a:ext cx="3691498" cy="276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3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499531-BD5A-4D33-BBA2-959845D80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Spletni linki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19EA538-8F48-44B5-A197-BDAFC4DCE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https://www.diyncrafts.com/25238/repurpose/25-fun-creative-ways-upcycle-empty-laundry-detergent-bottles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5221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197</Words>
  <Application>Microsoft Office PowerPoint</Application>
  <PresentationFormat>Diaprojekcija na zaslonu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Officeova tema</vt:lpstr>
      <vt:lpstr>Umetne snovi</vt:lpstr>
      <vt:lpstr>Včasih</vt:lpstr>
      <vt:lpstr>Danes</vt:lpstr>
      <vt:lpstr>Surovine</vt:lpstr>
      <vt:lpstr>Naloga</vt:lpstr>
      <vt:lpstr>Nekaj idej</vt:lpstr>
      <vt:lpstr>Letalo</vt:lpstr>
      <vt:lpstr>Škatle za barvice iz plastenke</vt:lpstr>
      <vt:lpstr>Spletni linki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MŠŠ</dc:creator>
  <cp:lastModifiedBy> </cp:lastModifiedBy>
  <cp:revision>11</cp:revision>
  <dcterms:created xsi:type="dcterms:W3CDTF">2015-01-14T09:11:56Z</dcterms:created>
  <dcterms:modified xsi:type="dcterms:W3CDTF">2020-03-30T17:04:43Z</dcterms:modified>
</cp:coreProperties>
</file>