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66" r:id="rId13"/>
    <p:sldId id="271" r:id="rId14"/>
    <p:sldId id="263" r:id="rId15"/>
    <p:sldId id="273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075B62-5E8D-46D7-BC8C-8B76A8713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FEE2E3-9E17-4840-AB73-06FE58C2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7C2ED5-6DBA-4C68-A6AB-EB3F412A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12C5C4A-EA90-4949-81AA-D0BC6EB1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86AE57-6591-45CA-B5C8-C740480A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88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022AC-F8D8-4B96-8F96-E48E1088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F357E2F-69A4-499B-89CC-F19F60DA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6C54E8-AA56-4CB1-A585-BFA96C2B7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901412-F9DA-4545-B188-98214CD3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663FEE-D9B0-44E2-A9F9-EE267F22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99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98327FB-79E3-46E1-8E1C-4E2FBB437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2E2C208-E486-4BA8-BE32-A3C9C2957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29C2CA-C8F7-495D-B8FB-8F7AA061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77D5BD-DB04-403B-BA20-AA156C8D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049235-2265-4A61-9AC1-CF151E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0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75B27F-9AC0-47A0-BB60-5D9D08BA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89D7D3-7F4A-4ACE-8158-17376935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C3E733-C2F0-4042-AEC3-C2116611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ABE927F-5131-4398-8F09-9FABBB04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B87DFA-AEAD-4DDF-89C6-EE07300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3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B5679-1B75-49EF-BCF1-BF543DB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C431AC-C5F9-4754-87A1-766C4EFC5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C490A37-89AD-49ED-84AC-7E75F7C8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E713BD-1459-4631-9806-1209004A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8370D-D18A-4F15-91E7-CF60839A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5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03813-C4A6-4B7A-84BA-3213851D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406D17-D888-44D1-A5ED-4F09AE8DF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095FFA-8447-4216-9AE8-3FD26231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6C822FE-A679-4FA4-AA20-673CAC7E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9962495-0F05-4103-A631-7C8DE81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9E28C6-902A-4315-B82A-46345E4C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5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B6122-9609-4927-9148-9EB210A7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018ED7-41EB-47AD-806D-430533B92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C5664F-67EF-4761-8621-000CC341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9271D04-92D2-4954-B6E5-2B3917EF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21661EC-C95F-4523-940D-965331226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6EE9EB1-68B6-4269-896D-81E06215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BD75CAF-7E54-4EBF-A6FC-E742B0D3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B7E2DB-7B7D-4E59-A196-F2833515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72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00111-55B2-41CB-B865-0A18C64E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1905E02-31E3-423A-9E76-1F27D45D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E73CBA7-9882-4853-B3C8-963E4967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C3A5C9A-0D78-48E2-AF94-2BFC1F64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93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249D6CC-BB5C-4BD6-9C30-44CC8DE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55127FA-D75E-4083-994A-597A07B1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A43CC53-503E-4A31-90CD-D62C6E79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13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24A12-CFCF-4236-8FD6-6C586FDC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2DF963-8722-434B-869A-9E12DB6E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8281F4A-39BF-44DC-BA6A-71CEABDA1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2649CFE-D3F4-4345-9192-9FABD115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85F97E0-53F1-4572-96FE-EF18FC49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F491D1-F2C8-4697-A6BE-90EDCA52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82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033E4F-C934-4E1B-8BEF-3304DBB8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479045-846D-4D20-A1E8-7A52FEF2B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54146F0-94DF-4899-808B-392FB086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D6222A-72A0-4410-A778-A492A3A4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C364A06-46F4-4D3A-8968-BF56F558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9EA8EE-2774-45DF-85C1-A605D755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3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E7A1030-472A-4F94-976F-E4D08A8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4A3FB-BDD4-4273-8C75-97BC174BE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628798-B075-4EDF-995F-E6A6B9F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5518-AC4E-4E8A-BD58-9DAB4B5EB7BC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28248C-AEA7-43EE-BCE8-1DA18B7C9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42EF3B-74E8-45D8-A96C-2F2A143F4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B1C5-BC36-4628-B272-0701182E9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5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FCFA6-CD30-4488-8E54-6F2EC796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122" y="1339756"/>
            <a:ext cx="7847239" cy="1089561"/>
          </a:xfrm>
        </p:spPr>
        <p:txBody>
          <a:bodyPr>
            <a:noAutofit/>
          </a:bodyPr>
          <a:lstStyle/>
          <a:p>
            <a:pPr algn="l"/>
            <a:r>
              <a:rPr lang="sl-SI" sz="8000" b="1" dirty="0">
                <a:solidFill>
                  <a:schemeClr val="accent1">
                    <a:lumMod val="75000"/>
                  </a:schemeClr>
                </a:solidFill>
              </a:rPr>
              <a:t>LOČEVANJE ZMESI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468DED-9168-4C60-AE6B-A69AB9F7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876" y="6145948"/>
            <a:ext cx="2794581" cy="522515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 4.D, Ana Breznik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D0FDE7-63E9-45A2-8FF9-62E12032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5" y="1884537"/>
            <a:ext cx="4347136" cy="43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39690D-20C6-4D53-8043-D90AB6BE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91"/>
            <a:ext cx="10515600" cy="1325563"/>
          </a:xfrm>
        </p:spPr>
        <p:txBody>
          <a:bodyPr/>
          <a:lstStyle/>
          <a:p>
            <a:r>
              <a:rPr lang="sl-SI" dirty="0"/>
              <a:t>PREBIRANJE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DDD2C3DD-1C21-4595-9EE2-2D7AC6C76581}"/>
              </a:ext>
            </a:extLst>
          </p:cNvPr>
          <p:cNvSpPr txBox="1">
            <a:spLocks/>
          </p:cNvSpPr>
          <p:nvPr/>
        </p:nvSpPr>
        <p:spPr>
          <a:xfrm>
            <a:off x="312488" y="2470705"/>
            <a:ext cx="445728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3600" dirty="0"/>
              <a:t>Ločimo TRDNE snovi.</a:t>
            </a:r>
          </a:p>
        </p:txBody>
      </p:sp>
      <p:pic>
        <p:nvPicPr>
          <p:cNvPr id="6" name="Picture 2" descr="Thumbnail">
            <a:extLst>
              <a:ext uri="{FF2B5EF4-FFF2-40B4-BE49-F238E27FC236}">
                <a16:creationId xmlns:a16="http://schemas.microsoft.com/office/drawing/2014/main" id="{3D4CE18A-EC92-458F-B88B-130B85E87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5"/>
          <a:stretch/>
        </p:blipFill>
        <p:spPr bwMode="auto">
          <a:xfrm>
            <a:off x="5207894" y="751840"/>
            <a:ext cx="6671618" cy="56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4ABD0F3-48D9-4F00-8755-215DF1CDF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2" y="1864002"/>
            <a:ext cx="4457280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C830F-6281-48B2-AA83-6327CA4E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IZHLAPEVANJE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A0D68D6-750D-4065-AC75-A22FB2FD471E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/>
              <a:t>Ločimo</a:t>
            </a:r>
            <a:r>
              <a:rPr lang="en-US" sz="3200" dirty="0"/>
              <a:t> TRDNE </a:t>
            </a:r>
            <a:r>
              <a:rPr lang="en-US" sz="3200" dirty="0" err="1"/>
              <a:t>trdne</a:t>
            </a:r>
            <a:r>
              <a:rPr lang="en-US" sz="3200" dirty="0"/>
              <a:t> </a:t>
            </a:r>
            <a:r>
              <a:rPr lang="en-US" sz="3200" dirty="0" err="1"/>
              <a:t>delce</a:t>
            </a:r>
            <a:r>
              <a:rPr lang="en-US" sz="3200" dirty="0"/>
              <a:t> od VODE.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11A220D-B59C-4DC2-98C3-979132BA9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r="19292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59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BE82D-1B0D-4D05-A6CE-61027B92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LOČEVANJE Z MAGNETI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2CD39F-7E90-49E1-9792-D5E4F4618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6240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kovine, ki imajo MAGNETNE lastnosti.</a:t>
            </a:r>
            <a:endParaRPr lang="en-US" sz="3600" dirty="0"/>
          </a:p>
        </p:txBody>
      </p:sp>
      <p:pic>
        <p:nvPicPr>
          <p:cNvPr id="5" name="Označba mesta vsebine 4" descr="Slika, ki vsebuje besede risba&#10;&#10;Opis je samodejno ustvarjen">
            <a:extLst>
              <a:ext uri="{FF2B5EF4-FFF2-40B4-BE49-F238E27FC236}">
                <a16:creationId xmlns:a16="http://schemas.microsoft.com/office/drawing/2014/main" id="{DD3D9CDA-6F8C-484B-84EF-6A39AF394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95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5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zultat iskanja slik za soline">
            <a:extLst>
              <a:ext uri="{FF2B5EF4-FFF2-40B4-BE49-F238E27FC236}">
                <a16:creationId xmlns:a16="http://schemas.microsoft.com/office/drawing/2014/main" id="{020715FD-BB07-4A92-B3D8-E9607A6B3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2" r="-1" b="2729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9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C4FBAC-60D1-4B66-8BAE-9B2C6B9C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62272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KAJ PA KO KUHAMO MARMELADO?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67D86EF-902A-4694-A1BE-12C95783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280" y="5915150"/>
            <a:ext cx="12273280" cy="69900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ČE MED SNOVMI POTEČE KEMIČNA REAKCIJA, NASTANE </a:t>
            </a:r>
            <a:r>
              <a:rPr lang="en-US" sz="32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NOVA SNOV</a:t>
            </a:r>
            <a:r>
              <a:rPr lang="sl-SI" sz="3200" b="1" dirty="0">
                <a:solidFill>
                  <a:srgbClr val="C00000"/>
                </a:solidFill>
              </a:rPr>
              <a:t>.</a:t>
            </a:r>
            <a:endParaRPr lang="en-US" sz="3200" b="1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Rezultat iskanja slik za COOKING JAM">
            <a:extLst>
              <a:ext uri="{FF2B5EF4-FFF2-40B4-BE49-F238E27FC236}">
                <a16:creationId xmlns:a16="http://schemas.microsoft.com/office/drawing/2014/main" id="{ED16FCE9-787C-4DC0-956A-09F5FCDD1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5450" b="1"/>
          <a:stretch/>
        </p:blipFill>
        <p:spPr bwMode="auto">
          <a:xfrm>
            <a:off x="20" y="10"/>
            <a:ext cx="5988656" cy="4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 descr="Slika, ki vsebuje besede notranji, hrana, miza, plošča&#10;&#10;Opis je samodejno ustvarjen">
            <a:extLst>
              <a:ext uri="{FF2B5EF4-FFF2-40B4-BE49-F238E27FC236}">
                <a16:creationId xmlns:a16="http://schemas.microsoft.com/office/drawing/2014/main" id="{753357F8-6B3A-416F-B48A-F77DCB03D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27" r="2" b="2"/>
          <a:stretch/>
        </p:blipFill>
        <p:spPr>
          <a:xfrm>
            <a:off x="6203323" y="10"/>
            <a:ext cx="5988677" cy="42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FCFA6-CD30-4488-8E54-6F2EC796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51" y="1095375"/>
            <a:ext cx="10029499" cy="1550844"/>
          </a:xfrm>
        </p:spPr>
        <p:txBody>
          <a:bodyPr>
            <a:normAutofit/>
          </a:bodyPr>
          <a:lstStyle/>
          <a:p>
            <a:pPr algn="l"/>
            <a:r>
              <a:rPr lang="sl-SI" sz="8000" b="1" dirty="0">
                <a:solidFill>
                  <a:schemeClr val="accent1">
                    <a:lumMod val="75000"/>
                  </a:schemeClr>
                </a:solidFill>
              </a:rPr>
              <a:t>PRIJETNO UČENJE! </a:t>
            </a:r>
            <a:r>
              <a:rPr lang="sl-SI" sz="80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D0FDE7-63E9-45A2-8FF9-62E12032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9913" y="2390775"/>
            <a:ext cx="4107598" cy="41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4" descr="Slika, ki vsebuje besede hrana&#10;&#10;Opis je samodejno ustvarjen">
            <a:extLst>
              <a:ext uri="{FF2B5EF4-FFF2-40B4-BE49-F238E27FC236}">
                <a16:creationId xmlns:a16="http://schemas.microsoft.com/office/drawing/2014/main" id="{2077C2E4-EE02-4CDD-84CF-4E9ECE4E0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r="-1" b="-1"/>
          <a:stretch/>
        </p:blipFill>
        <p:spPr>
          <a:xfrm>
            <a:off x="428871" y="722254"/>
            <a:ext cx="11334257" cy="54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nail">
            <a:extLst>
              <a:ext uri="{FF2B5EF4-FFF2-40B4-BE49-F238E27FC236}">
                <a16:creationId xmlns:a16="http://schemas.microsoft.com/office/drawing/2014/main" id="{143AF5A6-047A-4BA2-9C63-D188D6161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umbnail">
            <a:extLst>
              <a:ext uri="{FF2B5EF4-FFF2-40B4-BE49-F238E27FC236}">
                <a16:creationId xmlns:a16="http://schemas.microsoft.com/office/drawing/2014/main" id="{5062F828-8374-431E-973D-2F029C5F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EF2DFB-590D-4ED8-8409-E062849C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ZMESI V NARAVI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B232EE-8138-4CA3-A57B-39091E792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" t="13203" r="4418" b="-4"/>
          <a:stretch/>
        </p:blipFill>
        <p:spPr>
          <a:xfrm>
            <a:off x="317635" y="600074"/>
            <a:ext cx="4151681" cy="2627207"/>
          </a:xfrm>
          <a:prstGeom prst="rect">
            <a:avLst/>
          </a:prstGeom>
        </p:spPr>
      </p:pic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828B575-6A0E-401E-BD40-B3E9AEE15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0" r="3" b="3"/>
          <a:stretch/>
        </p:blipFill>
        <p:spPr>
          <a:xfrm>
            <a:off x="4638955" y="283633"/>
            <a:ext cx="3539976" cy="2985818"/>
          </a:xfrm>
          <a:prstGeom prst="rect">
            <a:avLst/>
          </a:prstGeom>
        </p:spPr>
      </p:pic>
      <p:pic>
        <p:nvPicPr>
          <p:cNvPr id="2054" name="Picture 6" descr="Rezultat iskanja slik za zrak">
            <a:extLst>
              <a:ext uri="{FF2B5EF4-FFF2-40B4-BE49-F238E27FC236}">
                <a16:creationId xmlns:a16="http://schemas.microsoft.com/office/drawing/2014/main" id="{12E848BA-E320-437A-ACAC-76D56A030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1" b="1"/>
          <a:stretch/>
        </p:blipFill>
        <p:spPr bwMode="auto">
          <a:xfrm>
            <a:off x="8348570" y="302684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zultat iskanja slik za MORJE">
            <a:extLst>
              <a:ext uri="{FF2B5EF4-FFF2-40B4-BE49-F238E27FC236}">
                <a16:creationId xmlns:a16="http://schemas.microsoft.com/office/drawing/2014/main" id="{710C7280-6DC9-42FA-910C-BF60A9FA5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1307" b="-4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A162E-0FA7-4AE7-99C3-59DF21FC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0" y="670560"/>
            <a:ext cx="8011160" cy="117919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KAKO DOBIMO ZMES?</a:t>
            </a:r>
          </a:p>
        </p:txBody>
      </p:sp>
      <p:pic>
        <p:nvPicPr>
          <p:cNvPr id="7170" name="Picture 2" descr="Rezultat iskanja slik za oreščki">
            <a:extLst>
              <a:ext uri="{FF2B5EF4-FFF2-40B4-BE49-F238E27FC236}">
                <a16:creationId xmlns:a16="http://schemas.microsoft.com/office/drawing/2014/main" id="{0B5AA938-E2DD-40E4-8C2B-24EB8661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8" y="2416704"/>
            <a:ext cx="2864418" cy="26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značba mesta besedila 5">
            <a:extLst>
              <a:ext uri="{FF2B5EF4-FFF2-40B4-BE49-F238E27FC236}">
                <a16:creationId xmlns:a16="http://schemas.microsoft.com/office/drawing/2014/main" id="{FB8CC9A6-AF2E-45FB-BD56-6905DFD5571C}"/>
              </a:ext>
            </a:extLst>
          </p:cNvPr>
          <p:cNvSpPr txBox="1">
            <a:spLocks/>
          </p:cNvSpPr>
          <p:nvPr/>
        </p:nvSpPr>
        <p:spPr>
          <a:xfrm>
            <a:off x="496559" y="5348129"/>
            <a:ext cx="2257802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SNO</a:t>
            </a:r>
            <a:r>
              <a:rPr lang="sl-SI" sz="5400" dirty="0">
                <a:solidFill>
                  <a:schemeClr val="tx1"/>
                </a:solidFill>
              </a:rPr>
              <a:t>V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3" name="Označba mesta besedila 5">
            <a:extLst>
              <a:ext uri="{FF2B5EF4-FFF2-40B4-BE49-F238E27FC236}">
                <a16:creationId xmlns:a16="http://schemas.microsoft.com/office/drawing/2014/main" id="{80294C51-15D7-4173-AC5C-90AF0DBFF23E}"/>
              </a:ext>
            </a:extLst>
          </p:cNvPr>
          <p:cNvSpPr txBox="1">
            <a:spLocks/>
          </p:cNvSpPr>
          <p:nvPr/>
        </p:nvSpPr>
        <p:spPr>
          <a:xfrm>
            <a:off x="9538607" y="5348129"/>
            <a:ext cx="2014855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ZMES</a:t>
            </a:r>
          </a:p>
        </p:txBody>
      </p:sp>
      <p:sp>
        <p:nvSpPr>
          <p:cNvPr id="46" name="Označba mesta besedila 5">
            <a:extLst>
              <a:ext uri="{FF2B5EF4-FFF2-40B4-BE49-F238E27FC236}">
                <a16:creationId xmlns:a16="http://schemas.microsoft.com/office/drawing/2014/main" id="{8C0C9BA3-8B5E-4714-A451-B0B63DB5C48F}"/>
              </a:ext>
            </a:extLst>
          </p:cNvPr>
          <p:cNvSpPr txBox="1">
            <a:spLocks/>
          </p:cNvSpPr>
          <p:nvPr/>
        </p:nvSpPr>
        <p:spPr>
          <a:xfrm>
            <a:off x="4892169" y="5348129"/>
            <a:ext cx="2257802" cy="945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</a:rPr>
              <a:t>SNO</a:t>
            </a:r>
            <a:r>
              <a:rPr lang="sl-SI" sz="5400" dirty="0">
                <a:solidFill>
                  <a:schemeClr val="tx1"/>
                </a:solidFill>
              </a:rPr>
              <a:t>V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7172" name="Picture 4" descr="Rezultat iskanja slik za ROZINE">
            <a:extLst>
              <a:ext uri="{FF2B5EF4-FFF2-40B4-BE49-F238E27FC236}">
                <a16:creationId xmlns:a16="http://schemas.microsoft.com/office/drawing/2014/main" id="{B10309D9-4517-48E5-A18E-CD513A24F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8" b="9542"/>
          <a:stretch/>
        </p:blipFill>
        <p:spPr bwMode="auto">
          <a:xfrm>
            <a:off x="4697139" y="2416704"/>
            <a:ext cx="2797721" cy="26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nak plus 46">
            <a:extLst>
              <a:ext uri="{FF2B5EF4-FFF2-40B4-BE49-F238E27FC236}">
                <a16:creationId xmlns:a16="http://schemas.microsoft.com/office/drawing/2014/main" id="{5B69FC30-085E-47E1-BA72-BF18CAB2B855}"/>
              </a:ext>
            </a:extLst>
          </p:cNvPr>
          <p:cNvSpPr/>
          <p:nvPr/>
        </p:nvSpPr>
        <p:spPr>
          <a:xfrm>
            <a:off x="3671196" y="3055302"/>
            <a:ext cx="876300" cy="828675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0" name="Znak plus 49">
            <a:extLst>
              <a:ext uri="{FF2B5EF4-FFF2-40B4-BE49-F238E27FC236}">
                <a16:creationId xmlns:a16="http://schemas.microsoft.com/office/drawing/2014/main" id="{68EE724C-4C04-495C-854D-A394B55396F5}"/>
              </a:ext>
            </a:extLst>
          </p:cNvPr>
          <p:cNvSpPr/>
          <p:nvPr/>
        </p:nvSpPr>
        <p:spPr>
          <a:xfrm>
            <a:off x="3708325" y="5358765"/>
            <a:ext cx="876300" cy="828675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Je enako 47">
            <a:extLst>
              <a:ext uri="{FF2B5EF4-FFF2-40B4-BE49-F238E27FC236}">
                <a16:creationId xmlns:a16="http://schemas.microsoft.com/office/drawing/2014/main" id="{BD865409-1713-4552-81C7-A3B659B28797}"/>
              </a:ext>
            </a:extLst>
          </p:cNvPr>
          <p:cNvSpPr/>
          <p:nvPr/>
        </p:nvSpPr>
        <p:spPr>
          <a:xfrm>
            <a:off x="7730218" y="3110070"/>
            <a:ext cx="1152525" cy="71913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2" name="Je enako 51">
            <a:extLst>
              <a:ext uri="{FF2B5EF4-FFF2-40B4-BE49-F238E27FC236}">
                <a16:creationId xmlns:a16="http://schemas.microsoft.com/office/drawing/2014/main" id="{4A2AB439-5938-4D3D-BB6B-6A328F1130F1}"/>
              </a:ext>
            </a:extLst>
          </p:cNvPr>
          <p:cNvSpPr/>
          <p:nvPr/>
        </p:nvSpPr>
        <p:spPr>
          <a:xfrm>
            <a:off x="7730218" y="5413533"/>
            <a:ext cx="1152525" cy="719138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3" name="Picture 2" descr="Thumbnail">
            <a:extLst>
              <a:ext uri="{FF2B5EF4-FFF2-40B4-BE49-F238E27FC236}">
                <a16:creationId xmlns:a16="http://schemas.microsoft.com/office/drawing/2014/main" id="{165E614E-60CE-4F2E-9317-83FCB73D3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6"/>
          <a:stretch/>
        </p:blipFill>
        <p:spPr bwMode="auto">
          <a:xfrm>
            <a:off x="9243218" y="2600075"/>
            <a:ext cx="2768827" cy="24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 animBg="1"/>
      <p:bldP spid="50" grpId="0" animBg="1"/>
      <p:bldP spid="48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004D80-63A1-4B60-8524-D07376430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83" y="783771"/>
            <a:ext cx="3452191" cy="53931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TEKOČIN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1702FE-30F3-4FDB-99A1-99585CC0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127" y="783771"/>
            <a:ext cx="3701616" cy="53671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TRDNIH SNOVI</a:t>
            </a:r>
          </a:p>
          <a:p>
            <a:pPr marL="0" indent="0" algn="ctr">
              <a:buNone/>
            </a:pP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DF6CA4D2-3D4B-4938-944E-2B51019454E0}"/>
              </a:ext>
            </a:extLst>
          </p:cNvPr>
          <p:cNvSpPr txBox="1">
            <a:spLocks/>
          </p:cNvSpPr>
          <p:nvPr/>
        </p:nvSpPr>
        <p:spPr>
          <a:xfrm>
            <a:off x="4127106" y="783771"/>
            <a:ext cx="3688363" cy="53671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ZMES IZ PLINOV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1618D5-1D3A-4596-97BA-3DFB09171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6" r="26494"/>
          <a:stretch/>
        </p:blipFill>
        <p:spPr>
          <a:xfrm>
            <a:off x="405860" y="2144487"/>
            <a:ext cx="2725759" cy="3211284"/>
          </a:xfrm>
          <a:prstGeom prst="rect">
            <a:avLst/>
          </a:prstGeom>
        </p:spPr>
      </p:pic>
      <p:pic>
        <p:nvPicPr>
          <p:cNvPr id="8" name="Označba mesta vsebine 3">
            <a:extLst>
              <a:ext uri="{FF2B5EF4-FFF2-40B4-BE49-F238E27FC236}">
                <a16:creationId xmlns:a16="http://schemas.microsoft.com/office/drawing/2014/main" id="{9D7B9EFB-4098-46D0-9D21-5FDF7A4A6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0" r="3" b="3"/>
          <a:stretch/>
        </p:blipFill>
        <p:spPr>
          <a:xfrm>
            <a:off x="8320201" y="2591405"/>
            <a:ext cx="3539976" cy="2985818"/>
          </a:xfrm>
          <a:prstGeom prst="rect">
            <a:avLst/>
          </a:prstGeom>
        </p:spPr>
      </p:pic>
      <p:pic>
        <p:nvPicPr>
          <p:cNvPr id="9" name="Picture 6" descr="Rezultat iskanja slik za zrak">
            <a:extLst>
              <a:ext uri="{FF2B5EF4-FFF2-40B4-BE49-F238E27FC236}">
                <a16:creationId xmlns:a16="http://schemas.microsoft.com/office/drawing/2014/main" id="{790D7337-A336-4FBA-B570-4B4C2A871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1" b="1"/>
          <a:stretch/>
        </p:blipFill>
        <p:spPr bwMode="auto">
          <a:xfrm>
            <a:off x="4203492" y="2591405"/>
            <a:ext cx="3535590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umbnail">
            <a:extLst>
              <a:ext uri="{FF2B5EF4-FFF2-40B4-BE49-F238E27FC236}">
                <a16:creationId xmlns:a16="http://schemas.microsoft.com/office/drawing/2014/main" id="{40AF61BF-B0FB-40E6-884D-E2BDB98EE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EEE3C1-7CE0-4E5F-8274-E9A8E966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ZMESI LAHKO LOČIMO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253A3F-0C24-4188-8354-960E680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FILTRACIJA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0E0F71-EE23-4122-BEBC-C08496C3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TRDNO snov od TEKOČE.</a:t>
            </a:r>
          </a:p>
          <a:p>
            <a:pPr marL="0" indent="0">
              <a:buNone/>
            </a:pPr>
            <a:endParaRPr lang="sl-SI" sz="3600" dirty="0"/>
          </a:p>
        </p:txBody>
      </p:sp>
      <p:pic>
        <p:nvPicPr>
          <p:cNvPr id="4098" name="Picture 2" descr="Rezultat iskanja slik za FILTRACIJA ČAJ">
            <a:extLst>
              <a:ext uri="{FF2B5EF4-FFF2-40B4-BE49-F238E27FC236}">
                <a16:creationId xmlns:a16="http://schemas.microsoft.com/office/drawing/2014/main" id="{18C5204A-BAAD-4C6E-9CF7-F8D01E393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r="18367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57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8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FCE827-F201-4D26-936B-6BED8F58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l-SI" dirty="0"/>
              <a:t>SEJANJE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3A282E-950E-4EDC-B9E5-9762ACF2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Ločimo VEČJE trdne delce od MANJŠIH.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DA4C7B-2299-4727-9EAF-F3D4922E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4" r="207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28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66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Office PowerPoint</Application>
  <PresentationFormat>Širokozaslonsko</PresentationFormat>
  <Paragraphs>24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Officeova tema</vt:lpstr>
      <vt:lpstr>LOČEVANJE ZMESI</vt:lpstr>
      <vt:lpstr>PowerPointova predstavitev</vt:lpstr>
      <vt:lpstr>PowerPointova predstavitev</vt:lpstr>
      <vt:lpstr>ZMESI V NARAVI</vt:lpstr>
      <vt:lpstr>KAKO DOBIMO ZMES?</vt:lpstr>
      <vt:lpstr>PowerPointova predstavitev</vt:lpstr>
      <vt:lpstr>ZMESI LAHKO LOČIMO</vt:lpstr>
      <vt:lpstr>FILTRACIJA</vt:lpstr>
      <vt:lpstr>SEJANJE</vt:lpstr>
      <vt:lpstr>PREBIRANJE</vt:lpstr>
      <vt:lpstr>IZHLAPEVANJE</vt:lpstr>
      <vt:lpstr>LOČEVANJE Z MAGNETI</vt:lpstr>
      <vt:lpstr>PowerPointova predstavitev</vt:lpstr>
      <vt:lpstr>KAJ PA KO KUHAMO MARMELADO?</vt:lpstr>
      <vt:lpstr>PRIJETNO UČENJE!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LOČEVANJE ZMESI</dc:title>
  <dc:creator>Ana Breznik</dc:creator>
  <cp:lastModifiedBy>Živa</cp:lastModifiedBy>
  <cp:revision>2</cp:revision>
  <dcterms:created xsi:type="dcterms:W3CDTF">2020-03-26T10:19:24Z</dcterms:created>
  <dcterms:modified xsi:type="dcterms:W3CDTF">2020-04-14T20:19:16Z</dcterms:modified>
</cp:coreProperties>
</file>