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5" r:id="rId8"/>
    <p:sldId id="266" r:id="rId9"/>
    <p:sldId id="262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7352-4AB6-47F4-BC12-B4EB2EAE2C20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24B6-74D2-4C1B-9653-F1C9A351019C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9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7352-4AB6-47F4-BC12-B4EB2EAE2C20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24B6-74D2-4C1B-9653-F1C9A35101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799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7352-4AB6-47F4-BC12-B4EB2EAE2C20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24B6-74D2-4C1B-9653-F1C9A35101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733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7352-4AB6-47F4-BC12-B4EB2EAE2C20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24B6-74D2-4C1B-9653-F1C9A35101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539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7352-4AB6-47F4-BC12-B4EB2EAE2C20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24B6-74D2-4C1B-9653-F1C9A351019C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04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7352-4AB6-47F4-BC12-B4EB2EAE2C20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24B6-74D2-4C1B-9653-F1C9A35101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205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7352-4AB6-47F4-BC12-B4EB2EAE2C20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24B6-74D2-4C1B-9653-F1C9A35101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623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7352-4AB6-47F4-BC12-B4EB2EAE2C20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24B6-74D2-4C1B-9653-F1C9A35101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873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7352-4AB6-47F4-BC12-B4EB2EAE2C20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24B6-74D2-4C1B-9653-F1C9A35101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779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B57352-4AB6-47F4-BC12-B4EB2EAE2C20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CA24B6-74D2-4C1B-9653-F1C9A35101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007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7352-4AB6-47F4-BC12-B4EB2EAE2C20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24B6-74D2-4C1B-9653-F1C9A35101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371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B57352-4AB6-47F4-BC12-B4EB2EAE2C20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0CA24B6-74D2-4C1B-9653-F1C9A351019C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7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 smtClean="0">
                <a:latin typeface="Arial Black" panose="020B0A04020102020204" pitchFamily="34" charset="0"/>
              </a:rPr>
              <a:t>PREMER IN POLMER KROŽNICE</a:t>
            </a:r>
            <a:endParaRPr lang="sl-SI" dirty="0">
              <a:latin typeface="Arial Black" panose="020B0A040201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Kjer vidiš znak        , klikni nanj. Pokaže se ti                                                            . 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Klikni na rdeče obkrožen znak, da slišiš razlago. </a:t>
            </a:r>
          </a:p>
          <a:p>
            <a:endParaRPr lang="sl-SI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Pripravila: Nika Prelovec </a:t>
            </a:r>
            <a:endParaRPr lang="sl-SI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907" y="4389973"/>
            <a:ext cx="512108" cy="3596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966" y="4375468"/>
            <a:ext cx="3881149" cy="388704"/>
          </a:xfrm>
          <a:prstGeom prst="rect">
            <a:avLst/>
          </a:prstGeom>
        </p:spPr>
      </p:pic>
      <p:sp>
        <p:nvSpPr>
          <p:cNvPr id="6" name="Diagram poteka: povezovalnik 5"/>
          <p:cNvSpPr/>
          <p:nvPr/>
        </p:nvSpPr>
        <p:spPr>
          <a:xfrm>
            <a:off x="6394966" y="4341549"/>
            <a:ext cx="406429" cy="422623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537" y="1539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rial Black" panose="020B0A04020102020204" pitchFamily="34" charset="0"/>
              </a:rPr>
              <a:t>RISANJE S ŠESTILOM - PONOVITEV</a:t>
            </a:r>
            <a:endParaRPr lang="sl-SI" dirty="0">
              <a:latin typeface="Arial Black" panose="020B0A040201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Narišemo točko S. To je središče krožnice.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Razmaknemo kraka šestila. Večji kot je razmak, večji je krog.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Krak šestila s konico zabodemo v točko S, krak s svinčnikom pa naslonimo na papir.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Šestilo zavrtimo tako, da krak s svinčnikom drsi po papirju in riše črto – krožnico. Vrtimo ga toliko časa, da se kriva črta sklene.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495" y="178229"/>
            <a:ext cx="1681299" cy="132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2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rial Black" panose="020B0A04020102020204" pitchFamily="34" charset="0"/>
              </a:rPr>
              <a:t>POLMER KROŽNICE</a:t>
            </a:r>
            <a:endParaRPr lang="sl-SI" dirty="0">
              <a:latin typeface="Arial Black" panose="020B0A040201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</a:t>
            </a:r>
          </a:p>
        </p:txBody>
      </p:sp>
      <p:sp>
        <p:nvSpPr>
          <p:cNvPr id="4" name="Diagram poteka: povezovalnik 3"/>
          <p:cNvSpPr/>
          <p:nvPr/>
        </p:nvSpPr>
        <p:spPr>
          <a:xfrm>
            <a:off x="1550125" y="2351072"/>
            <a:ext cx="3265714" cy="3291357"/>
          </a:xfrm>
          <a:prstGeom prst="flowChartConnector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3013166" y="3556968"/>
            <a:ext cx="335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9" name="Raven povezovalnik 8"/>
          <p:cNvCxnSpPr/>
          <p:nvPr/>
        </p:nvCxnSpPr>
        <p:spPr>
          <a:xfrm>
            <a:off x="3180805" y="3987557"/>
            <a:ext cx="163503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3801290" y="3672748"/>
            <a:ext cx="20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5799907" y="3322019"/>
            <a:ext cx="4990012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Polmer krožnice je daljica, ki povezuje središče krožnice in točko na krožnici. Polmer in njegovo dolžino označimo z malo črko r.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6748" y="1974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8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rial Black" panose="020B0A04020102020204" pitchFamily="34" charset="0"/>
              </a:rPr>
              <a:t>PREMER KROŽNICE</a:t>
            </a:r>
            <a:endParaRPr lang="sl-SI" dirty="0">
              <a:latin typeface="Arial Black" panose="020B0A04020102020204" pitchFamily="34" charset="0"/>
            </a:endParaRPr>
          </a:p>
        </p:txBody>
      </p:sp>
      <p:pic>
        <p:nvPicPr>
          <p:cNvPr id="9" name="Označba mesta vsebine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11256" y="3397348"/>
            <a:ext cx="438950" cy="676715"/>
          </a:xfrm>
          <a:prstGeom prst="rect">
            <a:avLst/>
          </a:prstGeom>
        </p:spPr>
      </p:pic>
      <p:sp>
        <p:nvSpPr>
          <p:cNvPr id="8" name="Diagram poteka: povezovalnik 7"/>
          <p:cNvSpPr/>
          <p:nvPr/>
        </p:nvSpPr>
        <p:spPr>
          <a:xfrm>
            <a:off x="1506583" y="2259391"/>
            <a:ext cx="3248297" cy="3196046"/>
          </a:xfrm>
          <a:prstGeom prst="flowChartConnector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2" name="Raven povezovalnik 11"/>
          <p:cNvCxnSpPr>
            <a:endCxn id="8" idx="6"/>
          </p:cNvCxnSpPr>
          <p:nvPr/>
        </p:nvCxnSpPr>
        <p:spPr>
          <a:xfrm>
            <a:off x="3130731" y="3857414"/>
            <a:ext cx="162414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>
            <a:off x="3804348" y="3488082"/>
            <a:ext cx="16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Raven povezovalnik 14"/>
          <p:cNvCxnSpPr>
            <a:endCxn id="8" idx="2"/>
          </p:cNvCxnSpPr>
          <p:nvPr/>
        </p:nvCxnSpPr>
        <p:spPr>
          <a:xfrm flipH="1">
            <a:off x="1506583" y="3857414"/>
            <a:ext cx="162414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>
            <a:off x="5804263" y="2980251"/>
            <a:ext cx="48985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Premer je daljica, ki povezuje nasprotni točki na krožnici in poteka skozi njeno središče. Premer in njegovo dolžino označimo z malo črko d.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622" y="1800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7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4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rial Black" panose="020B0A04020102020204" pitchFamily="34" charset="0"/>
              </a:rPr>
              <a:t>KAKO DOLOČIM DOLŽINO POLMERA?</a:t>
            </a:r>
            <a:endParaRPr lang="sl-SI" dirty="0">
              <a:latin typeface="Arial Black" panose="020B0A040201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PRIMER: Nariši krožnico s polmerom 3 cm. 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273522"/>
            <a:ext cx="438950" cy="676715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9668" y="3950237"/>
            <a:ext cx="267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Narišem središče krožnice – točko S.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537" y="1966380"/>
            <a:ext cx="2126677" cy="278998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2505" y="2607213"/>
            <a:ext cx="2983975" cy="2983975"/>
          </a:xfrm>
          <a:prstGeom prst="rect">
            <a:avLst/>
          </a:prstGeom>
        </p:spPr>
      </p:pic>
      <p:sp>
        <p:nvSpPr>
          <p:cNvPr id="10" name="Desni zaviti oklepaj 9"/>
          <p:cNvSpPr/>
          <p:nvPr/>
        </p:nvSpPr>
        <p:spPr>
          <a:xfrm rot="13603100">
            <a:off x="3253347" y="4088633"/>
            <a:ext cx="637909" cy="87174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/>
          <p:cNvSpPr txBox="1"/>
          <p:nvPr/>
        </p:nvSpPr>
        <p:spPr>
          <a:xfrm rot="18971696">
            <a:off x="2824786" y="3898458"/>
            <a:ext cx="89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333262">
            <a:off x="6813937" y="4019150"/>
            <a:ext cx="1160697" cy="112729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63213">
            <a:off x="6988579" y="4896383"/>
            <a:ext cx="963251" cy="987638"/>
          </a:xfrm>
          <a:prstGeom prst="rect">
            <a:avLst/>
          </a:prstGeom>
        </p:spPr>
      </p:pic>
      <p:sp>
        <p:nvSpPr>
          <p:cNvPr id="14" name="Diagram poteka: povezovalnik 13"/>
          <p:cNvSpPr/>
          <p:nvPr/>
        </p:nvSpPr>
        <p:spPr>
          <a:xfrm>
            <a:off x="9494671" y="2607213"/>
            <a:ext cx="2160000" cy="2247836"/>
          </a:xfrm>
          <a:prstGeom prst="flowChartConnector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7121" y="3307323"/>
            <a:ext cx="395099" cy="609112"/>
          </a:xfrm>
          <a:prstGeom prst="rect">
            <a:avLst/>
          </a:prstGeom>
        </p:spPr>
      </p:pic>
      <p:cxnSp>
        <p:nvCxnSpPr>
          <p:cNvPr id="18" name="Raven povezovalnik 17"/>
          <p:cNvCxnSpPr>
            <a:endCxn id="14" idx="6"/>
          </p:cNvCxnSpPr>
          <p:nvPr/>
        </p:nvCxnSpPr>
        <p:spPr>
          <a:xfrm>
            <a:off x="10574670" y="3731131"/>
            <a:ext cx="108000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Slika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6076" y="3363594"/>
            <a:ext cx="365792" cy="493819"/>
          </a:xfrm>
          <a:prstGeom prst="rect">
            <a:avLst/>
          </a:prstGeom>
        </p:spPr>
      </p:pic>
      <p:sp>
        <p:nvSpPr>
          <p:cNvPr id="20" name="PoljeZBesedilom 19"/>
          <p:cNvSpPr txBox="1"/>
          <p:nvPr/>
        </p:nvSpPr>
        <p:spPr>
          <a:xfrm>
            <a:off x="9969421" y="5055534"/>
            <a:ext cx="160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 = 3 cm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3142505" y="5533536"/>
            <a:ext cx="252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Na ravnilu s šestilom odmerim 3 cm.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6188386" y="5545928"/>
            <a:ext cx="294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Razdaljo prenesem na papir in narišem krožnico.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4497" y="1539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7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532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5" grpId="0"/>
      <p:bldP spid="10" grpId="0" animBg="1"/>
      <p:bldP spid="11" grpId="0"/>
      <p:bldP spid="14" grpId="0" animBg="1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rial Black" panose="020B0A04020102020204" pitchFamily="34" charset="0"/>
              </a:rPr>
              <a:t>KAKO DOLOČIM DOLŽINO PREMERA?</a:t>
            </a:r>
            <a:endParaRPr lang="sl-SI" dirty="0">
              <a:latin typeface="Arial Black" panose="020B0A040201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PRIMER: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Polmer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krožnice meri 2 cm. Določi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premer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386734"/>
            <a:ext cx="438950" cy="67671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1" y="4063449"/>
            <a:ext cx="2676376" cy="76816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3756" y="2978330"/>
            <a:ext cx="2455075" cy="24550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5895" y="4476205"/>
            <a:ext cx="466922" cy="453485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 rot="18971696">
            <a:off x="2630834" y="4149766"/>
            <a:ext cx="81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2699995" y="5424805"/>
            <a:ext cx="2429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Na ravnilu s šestilom odmerim 2 cm.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3782" y="2281259"/>
            <a:ext cx="1951369" cy="2555231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7646" y="3874079"/>
            <a:ext cx="1460994" cy="1621677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627170">
            <a:off x="6265552" y="5036056"/>
            <a:ext cx="963251" cy="987638"/>
          </a:xfrm>
          <a:prstGeom prst="rect">
            <a:avLst/>
          </a:prstGeom>
        </p:spPr>
      </p:pic>
      <p:sp>
        <p:nvSpPr>
          <p:cNvPr id="19" name="Diagram poteka: povezovalnik 18"/>
          <p:cNvSpPr/>
          <p:nvPr/>
        </p:nvSpPr>
        <p:spPr>
          <a:xfrm>
            <a:off x="9379317" y="3029680"/>
            <a:ext cx="1440000" cy="1522355"/>
          </a:xfrm>
          <a:prstGeom prst="flowChartConnector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" name="Slika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68502" y="3501683"/>
            <a:ext cx="290098" cy="441842"/>
          </a:xfrm>
          <a:prstGeom prst="rect">
            <a:avLst/>
          </a:prstGeom>
        </p:spPr>
      </p:pic>
      <p:cxnSp>
        <p:nvCxnSpPr>
          <p:cNvPr id="22" name="Raven povezovalnik 21"/>
          <p:cNvCxnSpPr>
            <a:stCxn id="19" idx="2"/>
            <a:endCxn id="19" idx="6"/>
          </p:cNvCxnSpPr>
          <p:nvPr/>
        </p:nvCxnSpPr>
        <p:spPr>
          <a:xfrm>
            <a:off x="9379317" y="3790858"/>
            <a:ext cx="1440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Slika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05399" y="3558874"/>
            <a:ext cx="242764" cy="289175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87982" y="5572203"/>
            <a:ext cx="2742967" cy="715312"/>
          </a:xfrm>
          <a:prstGeom prst="rect">
            <a:avLst/>
          </a:prstGeom>
        </p:spPr>
      </p:pic>
      <p:sp>
        <p:nvSpPr>
          <p:cNvPr id="27" name="PoljeZBesedilom 26"/>
          <p:cNvSpPr txBox="1"/>
          <p:nvPr/>
        </p:nvSpPr>
        <p:spPr>
          <a:xfrm>
            <a:off x="8510102" y="4668765"/>
            <a:ext cx="3483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 = 2 </a:t>
            </a:r>
            <a:r>
              <a:rPr lang="sl-SI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</a:p>
          <a:p>
            <a:pPr algn="ctr"/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r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2 cm</a:t>
            </a:r>
          </a:p>
          <a:p>
            <a:pPr algn="ctr"/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 = 2 </a:t>
            </a:r>
            <a:r>
              <a:rPr lang="sl-SI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cm </a:t>
            </a:r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 =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17080" y="1626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350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0" grpId="0"/>
      <p:bldP spid="12" grpId="0"/>
      <p:bldP spid="19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41936" y="162830"/>
            <a:ext cx="10058400" cy="4503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smtClean="0"/>
              <a:t>Zapis v zvezek</a:t>
            </a:r>
            <a:endParaRPr lang="sl-SI" sz="2800" dirty="0"/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1097280" y="613206"/>
            <a:ext cx="10058400" cy="4503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POLMER IN PREMER KROŽNICE                    </a:t>
            </a: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21. 4. 2020</a:t>
            </a:r>
            <a:endParaRPr lang="sl-SI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945" y="1176333"/>
            <a:ext cx="8429139" cy="49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8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41936" y="162830"/>
            <a:ext cx="10058400" cy="4503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smtClean="0"/>
              <a:t>Zapis v zvezek</a:t>
            </a:r>
            <a:endParaRPr lang="sl-SI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188" y="736035"/>
            <a:ext cx="7552435" cy="590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96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rial Black" panose="020B0A04020102020204" pitchFamily="34" charset="0"/>
              </a:rPr>
              <a:t>NALOGA</a:t>
            </a:r>
            <a:endParaRPr lang="sl-SI" dirty="0">
              <a:latin typeface="Arial Black" panose="020B0A040201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 zvezek nariši 4 krožnice z različnim polmerom.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Zapiši dolžino polmera in premera vsake krožnice. </a:t>
            </a:r>
            <a:endParaRPr lang="sl-S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046" y="3030582"/>
            <a:ext cx="2546867" cy="254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</TotalTime>
  <Words>282</Words>
  <Application>Microsoft Office PowerPoint</Application>
  <PresentationFormat>Širokozaslonsko</PresentationFormat>
  <Paragraphs>39</Paragraphs>
  <Slides>9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Retrospektiva</vt:lpstr>
      <vt:lpstr>PREMER IN POLMER KROŽNICE</vt:lpstr>
      <vt:lpstr>RISANJE S ŠESTILOM - PONOVITEV</vt:lpstr>
      <vt:lpstr>POLMER KROŽNICE</vt:lpstr>
      <vt:lpstr>PREMER KROŽNICE</vt:lpstr>
      <vt:lpstr>KAKO DOLOČIM DOLŽINO POLMERA?</vt:lpstr>
      <vt:lpstr>KAKO DOLOČIM DOLŽINO PREMERA?</vt:lpstr>
      <vt:lpstr>PowerPointova predstavitev</vt:lpstr>
      <vt:lpstr>PowerPointova predstavitev</vt:lpstr>
      <vt:lpstr>NALOGA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PREMER IN POLMER</dc:title>
  <dc:creator>Nika Prelovec</dc:creator>
  <cp:lastModifiedBy>Živa</cp:lastModifiedBy>
  <cp:revision>14</cp:revision>
  <dcterms:created xsi:type="dcterms:W3CDTF">2020-04-19T08:03:36Z</dcterms:created>
  <dcterms:modified xsi:type="dcterms:W3CDTF">2020-04-20T19:50:05Z</dcterms:modified>
</cp:coreProperties>
</file>