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7" r:id="rId9"/>
    <p:sldId id="263" r:id="rId10"/>
    <p:sldId id="266" r:id="rId11"/>
    <p:sldId id="265" r:id="rId12"/>
    <p:sldId id="272" r:id="rId13"/>
    <p:sldId id="268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98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17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16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92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14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42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15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8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5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2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60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74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535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33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7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2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40E01-FF5D-4F32-81F5-FBF9B399F7A3}" type="datetimeFigureOut">
              <a:rPr lang="sl-SI" smtClean="0"/>
              <a:t>2. 09. 2016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F07396-3189-4D87-A6C9-D476B3C3D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2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1638" y="363944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RISANJE 1:</a:t>
            </a:r>
            <a:br>
              <a:rPr lang="sl-SI" dirty="0" smtClean="0"/>
            </a:br>
            <a:r>
              <a:rPr lang="sl-SI" dirty="0" smtClean="0"/>
              <a:t>MOTIV </a:t>
            </a:r>
            <a:r>
              <a:rPr lang="sl-SI" dirty="0"/>
              <a:t>V RISBI - TIHOŽITJE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1638" y="2005813"/>
            <a:ext cx="7976794" cy="916095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Priloga pripravi LUM 5 Radovednih pet (Silva Karim)</a:t>
            </a:r>
            <a:endParaRPr lang="sl-SI" sz="2400" dirty="0"/>
          </a:p>
        </p:txBody>
      </p:sp>
      <p:pic>
        <p:nvPicPr>
          <p:cNvPr id="4" name="Picture 2" descr="Rezultat iskanja slik za Giorgio Mora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718" y="2631688"/>
            <a:ext cx="5704761" cy="3784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32" y="276448"/>
            <a:ext cx="2751682" cy="11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7963622" y="5786812"/>
            <a:ext cx="422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Pripravil: Mladen Kopasić</a:t>
            </a:r>
          </a:p>
        </p:txBody>
      </p:sp>
    </p:spTree>
    <p:extLst>
      <p:ext uri="{BB962C8B-B14F-4D97-AF65-F5344CB8AC3E}">
        <p14:creationId xmlns:p14="http://schemas.microsoft.com/office/powerpoint/2010/main" val="899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Neznan avtor</a:t>
            </a:r>
            <a:endParaRPr lang="sl-SI" sz="2800" dirty="0"/>
          </a:p>
        </p:txBody>
      </p:sp>
      <p:pic>
        <p:nvPicPr>
          <p:cNvPr id="11266" name="Picture 2" descr="Rezultat iskanja slik za still lif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403" y="907143"/>
            <a:ext cx="7769225" cy="554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Neznan avtor</a:t>
            </a:r>
            <a:endParaRPr lang="sl-SI" sz="2800" dirty="0"/>
          </a:p>
        </p:txBody>
      </p:sp>
      <p:pic>
        <p:nvPicPr>
          <p:cNvPr id="12290" name="Picture 2" descr="Rezultat iskanja slik za still life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923471"/>
            <a:ext cx="9133568" cy="5280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461810" y="6364013"/>
            <a:ext cx="89449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 smtClean="0"/>
              <a:t>Vse slike iz projekcije so prosto dosegljive na spletu. Avtor projekcije si ne lasti nikakršnih avtorskih pravic do njih. </a:t>
            </a:r>
          </a:p>
          <a:p>
            <a:r>
              <a:rPr lang="sl-SI" sz="1100" dirty="0" smtClean="0"/>
              <a:t>Projekcija je namenjena izključno v izobraževalne namene.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41836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Izdelki učencev</a:t>
            </a:r>
            <a:endParaRPr lang="sl-SI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25" y="1103970"/>
            <a:ext cx="7411887" cy="4951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39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260" y="858644"/>
            <a:ext cx="7455206" cy="5263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89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12" y="607146"/>
            <a:ext cx="7654826" cy="5388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64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76" y="747132"/>
            <a:ext cx="7740515" cy="5495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57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923" y="747132"/>
            <a:ext cx="7564113" cy="5408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00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Giorgio Morandi</a:t>
            </a:r>
          </a:p>
        </p:txBody>
      </p:sp>
      <p:pic>
        <p:nvPicPr>
          <p:cNvPr id="2050" name="Picture 2" descr="Rezultat iskanja slik za Giorgio Morand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17" y="841829"/>
            <a:ext cx="8799739" cy="5581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Giorgio Morandi</a:t>
            </a:r>
          </a:p>
        </p:txBody>
      </p:sp>
      <p:pic>
        <p:nvPicPr>
          <p:cNvPr id="7170" name="Picture 2" descr="Rezultat iskanja slik za Giorgio Morand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602" y="769257"/>
            <a:ext cx="8262711" cy="5733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Giorgio Morandi</a:t>
            </a:r>
          </a:p>
        </p:txBody>
      </p:sp>
      <p:pic>
        <p:nvPicPr>
          <p:cNvPr id="3074" name="Picture 2" descr="Rezultat iskanja slik za Giorgio Morandi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8888" y="632468"/>
            <a:ext cx="8044998" cy="584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Giorgio Morandi</a:t>
            </a:r>
          </a:p>
        </p:txBody>
      </p:sp>
      <p:pic>
        <p:nvPicPr>
          <p:cNvPr id="5122" name="Picture 2" descr="Rezultat iskanja slik za Giorgio Morandi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171" y="783770"/>
            <a:ext cx="8316686" cy="5763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Giorgio Morandi</a:t>
            </a:r>
          </a:p>
        </p:txBody>
      </p:sp>
      <p:pic>
        <p:nvPicPr>
          <p:cNvPr id="4098" name="Picture 2" descr="Rezultat iskanja slik za Giorgio Morandi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7771" y="783771"/>
            <a:ext cx="7939314" cy="5619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Neznan avtor</a:t>
            </a:r>
            <a:endParaRPr lang="sl-SI" sz="2800" dirty="0"/>
          </a:p>
        </p:txBody>
      </p:sp>
      <p:pic>
        <p:nvPicPr>
          <p:cNvPr id="8194" name="Picture 2" descr="Rezultat iskanja slik za still life paint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090" y="783770"/>
            <a:ext cx="7928881" cy="5580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Neznan avtor</a:t>
            </a:r>
            <a:endParaRPr lang="sl-SI" sz="2800" dirty="0"/>
          </a:p>
        </p:txBody>
      </p:sp>
      <p:pic>
        <p:nvPicPr>
          <p:cNvPr id="10242" name="Picture 2" descr="Rezultat iskanja slik za still life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060" y="998083"/>
            <a:ext cx="8899784" cy="5272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6880" y="109248"/>
            <a:ext cx="2529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Neznan avtor</a:t>
            </a:r>
            <a:endParaRPr lang="sl-SI" sz="2800" dirty="0"/>
          </a:p>
        </p:txBody>
      </p:sp>
      <p:pic>
        <p:nvPicPr>
          <p:cNvPr id="9218" name="Picture 2" descr="Rezultat iskanja slik za still life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817" y="806640"/>
            <a:ext cx="7407326" cy="5555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68</Words>
  <Application>Microsoft Office PowerPoint</Application>
  <PresentationFormat>Širokozaslonsko</PresentationFormat>
  <Paragraphs>16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Jata</vt:lpstr>
      <vt:lpstr>RISANJE 1: MOTIV V RISBI - TIHOŽITJE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LIKOVNI MOTIV V RISBI - KRAJINA</dc:title>
  <dc:creator>Mladen Kopasić</dc:creator>
  <cp:lastModifiedBy>Mladen Kopasić</cp:lastModifiedBy>
  <cp:revision>15</cp:revision>
  <dcterms:created xsi:type="dcterms:W3CDTF">2016-09-02T06:06:44Z</dcterms:created>
  <dcterms:modified xsi:type="dcterms:W3CDTF">2016-09-02T14:02:55Z</dcterms:modified>
</cp:coreProperties>
</file>